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64" r:id="rId3"/>
    <p:sldId id="263" r:id="rId4"/>
    <p:sldId id="271" r:id="rId5"/>
    <p:sldId id="265" r:id="rId6"/>
    <p:sldId id="266" r:id="rId7"/>
    <p:sldId id="272" r:id="rId8"/>
    <p:sldId id="273" r:id="rId9"/>
    <p:sldId id="27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José" userId="3e100b7440bc78e8" providerId="LiveId" clId="{9BBE6C41-2DE5-4364-83EB-0156E2AF63C5}"/>
    <pc:docChg chg="undo custSel addSld delSld modSld">
      <pc:chgData name="Alexandre José" userId="3e100b7440bc78e8" providerId="LiveId" clId="{9BBE6C41-2DE5-4364-83EB-0156E2AF63C5}" dt="2021-04-18T21:42:12.418" v="2873" actId="20577"/>
      <pc:docMkLst>
        <pc:docMk/>
      </pc:docMkLst>
      <pc:sldChg chg="modSp mod">
        <pc:chgData name="Alexandre José" userId="3e100b7440bc78e8" providerId="LiveId" clId="{9BBE6C41-2DE5-4364-83EB-0156E2AF63C5}" dt="2021-04-18T20:51:06.138" v="79" actId="20577"/>
        <pc:sldMkLst>
          <pc:docMk/>
          <pc:sldMk cId="3224808138" sldId="256"/>
        </pc:sldMkLst>
        <pc:spChg chg="mod">
          <ac:chgData name="Alexandre José" userId="3e100b7440bc78e8" providerId="LiveId" clId="{9BBE6C41-2DE5-4364-83EB-0156E2AF63C5}" dt="2021-04-18T20:51:06.138" v="79" actId="20577"/>
          <ac:spMkLst>
            <pc:docMk/>
            <pc:sldMk cId="3224808138" sldId="256"/>
            <ac:spMk id="2" creationId="{1F8B2D47-DFDA-4019-A656-29A62A913C4F}"/>
          </ac:spMkLst>
        </pc:spChg>
      </pc:sldChg>
      <pc:sldChg chg="modSp mod">
        <pc:chgData name="Alexandre José" userId="3e100b7440bc78e8" providerId="LiveId" clId="{9BBE6C41-2DE5-4364-83EB-0156E2AF63C5}" dt="2021-04-18T21:23:59.757" v="1856" actId="20577"/>
        <pc:sldMkLst>
          <pc:docMk/>
          <pc:sldMk cId="0" sldId="263"/>
        </pc:sldMkLst>
        <pc:spChg chg="mod">
          <ac:chgData name="Alexandre José" userId="3e100b7440bc78e8" providerId="LiveId" clId="{9BBE6C41-2DE5-4364-83EB-0156E2AF63C5}" dt="2021-04-18T21:12:34.620" v="1048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Alexandre José" userId="3e100b7440bc78e8" providerId="LiveId" clId="{9BBE6C41-2DE5-4364-83EB-0156E2AF63C5}" dt="2021-04-18T21:23:59.757" v="1856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Alexandre José" userId="3e100b7440bc78e8" providerId="LiveId" clId="{9BBE6C41-2DE5-4364-83EB-0156E2AF63C5}" dt="2021-04-18T21:22:15.370" v="1741" actId="20577"/>
        <pc:sldMkLst>
          <pc:docMk/>
          <pc:sldMk cId="0" sldId="264"/>
        </pc:sldMkLst>
        <pc:spChg chg="mod">
          <ac:chgData name="Alexandre José" userId="3e100b7440bc78e8" providerId="LiveId" clId="{9BBE6C41-2DE5-4364-83EB-0156E2AF63C5}" dt="2021-04-18T20:51:21.734" v="87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Alexandre José" userId="3e100b7440bc78e8" providerId="LiveId" clId="{9BBE6C41-2DE5-4364-83EB-0156E2AF63C5}" dt="2021-04-18T21:22:15.370" v="1741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Alexandre José" userId="3e100b7440bc78e8" providerId="LiveId" clId="{9BBE6C41-2DE5-4364-83EB-0156E2AF63C5}" dt="2021-04-18T21:38:39.122" v="2671" actId="20577"/>
        <pc:sldMkLst>
          <pc:docMk/>
          <pc:sldMk cId="0" sldId="265"/>
        </pc:sldMkLst>
        <pc:spChg chg="mod">
          <ac:chgData name="Alexandre José" userId="3e100b7440bc78e8" providerId="LiveId" clId="{9BBE6C41-2DE5-4364-83EB-0156E2AF63C5}" dt="2021-04-18T21:25:40.677" v="1879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Alexandre José" userId="3e100b7440bc78e8" providerId="LiveId" clId="{9BBE6C41-2DE5-4364-83EB-0156E2AF63C5}" dt="2021-04-18T21:38:39.122" v="2671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add mod">
        <pc:chgData name="Alexandre José" userId="3e100b7440bc78e8" providerId="LiveId" clId="{9BBE6C41-2DE5-4364-83EB-0156E2AF63C5}" dt="2021-04-18T21:42:12.418" v="2873" actId="20577"/>
        <pc:sldMkLst>
          <pc:docMk/>
          <pc:sldMk cId="3071032121" sldId="271"/>
        </pc:sldMkLst>
        <pc:spChg chg="mod">
          <ac:chgData name="Alexandre José" userId="3e100b7440bc78e8" providerId="LiveId" clId="{9BBE6C41-2DE5-4364-83EB-0156E2AF63C5}" dt="2021-04-18T21:42:12.418" v="2873" actId="20577"/>
          <ac:spMkLst>
            <pc:docMk/>
            <pc:sldMk cId="3071032121" sldId="271"/>
            <ac:spMk id="3" creationId="{00000000-0000-0000-0000-000000000000}"/>
          </ac:spMkLst>
        </pc:spChg>
      </pc:sldChg>
      <pc:sldChg chg="new del">
        <pc:chgData name="Alexandre José" userId="3e100b7440bc78e8" providerId="LiveId" clId="{9BBE6C41-2DE5-4364-83EB-0156E2AF63C5}" dt="2021-04-18T21:19:36.387" v="1503" actId="47"/>
        <pc:sldMkLst>
          <pc:docMk/>
          <pc:sldMk cId="3148986721" sldId="271"/>
        </pc:sldMkLst>
      </pc:sldChg>
    </pc:docChg>
  </pc:docChgLst>
  <pc:docChgLst>
    <pc:chgData name="Alexandre José" userId="3e100b7440bc78e8" providerId="LiveId" clId="{9834D2A7-5B35-4A37-A8AB-F4490EA29651}"/>
    <pc:docChg chg="undo custSel addSld delSld modSld">
      <pc:chgData name="Alexandre José" userId="3e100b7440bc78e8" providerId="LiveId" clId="{9834D2A7-5B35-4A37-A8AB-F4490EA29651}" dt="2021-04-18T22:46:38.289" v="1977" actId="27636"/>
      <pc:docMkLst>
        <pc:docMk/>
      </pc:docMkLst>
      <pc:sldChg chg="modSp mod">
        <pc:chgData name="Alexandre José" userId="3e100b7440bc78e8" providerId="LiveId" clId="{9834D2A7-5B35-4A37-A8AB-F4490EA29651}" dt="2021-04-18T22:35:50.027" v="1392" actId="20577"/>
        <pc:sldMkLst>
          <pc:docMk/>
          <pc:sldMk cId="0" sldId="266"/>
        </pc:sldMkLst>
        <pc:spChg chg="mod">
          <ac:chgData name="Alexandre José" userId="3e100b7440bc78e8" providerId="LiveId" clId="{9834D2A7-5B35-4A37-A8AB-F4490EA29651}" dt="2021-04-18T22:19:19.017" v="616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Alexandre José" userId="3e100b7440bc78e8" providerId="LiveId" clId="{9834D2A7-5B35-4A37-A8AB-F4490EA29651}" dt="2021-04-18T22:35:50.027" v="1392" actId="20577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Alexandre José" userId="3e100b7440bc78e8" providerId="LiveId" clId="{9834D2A7-5B35-4A37-A8AB-F4490EA29651}" dt="2021-04-18T22:36:28.984" v="1394" actId="47"/>
        <pc:sldMkLst>
          <pc:docMk/>
          <pc:sldMk cId="0" sldId="267"/>
        </pc:sldMkLst>
      </pc:sldChg>
      <pc:sldChg chg="del">
        <pc:chgData name="Alexandre José" userId="3e100b7440bc78e8" providerId="LiveId" clId="{9834D2A7-5B35-4A37-A8AB-F4490EA29651}" dt="2021-04-18T22:32:34.027" v="1185" actId="47"/>
        <pc:sldMkLst>
          <pc:docMk/>
          <pc:sldMk cId="0" sldId="268"/>
        </pc:sldMkLst>
      </pc:sldChg>
      <pc:sldChg chg="del">
        <pc:chgData name="Alexandre José" userId="3e100b7440bc78e8" providerId="LiveId" clId="{9834D2A7-5B35-4A37-A8AB-F4490EA29651}" dt="2021-04-18T22:32:35.855" v="1186" actId="47"/>
        <pc:sldMkLst>
          <pc:docMk/>
          <pc:sldMk cId="0" sldId="269"/>
        </pc:sldMkLst>
      </pc:sldChg>
      <pc:sldChg chg="del">
        <pc:chgData name="Alexandre José" userId="3e100b7440bc78e8" providerId="LiveId" clId="{9834D2A7-5B35-4A37-A8AB-F4490EA29651}" dt="2021-04-18T22:32:37.234" v="1187" actId="47"/>
        <pc:sldMkLst>
          <pc:docMk/>
          <pc:sldMk cId="0" sldId="270"/>
        </pc:sldMkLst>
      </pc:sldChg>
      <pc:sldChg chg="modSp add mod">
        <pc:chgData name="Alexandre José" userId="3e100b7440bc78e8" providerId="LiveId" clId="{9834D2A7-5B35-4A37-A8AB-F4490EA29651}" dt="2021-04-18T22:31:01.940" v="1124" actId="20577"/>
        <pc:sldMkLst>
          <pc:docMk/>
          <pc:sldMk cId="4002155834" sldId="272"/>
        </pc:sldMkLst>
        <pc:spChg chg="mod">
          <ac:chgData name="Alexandre José" userId="3e100b7440bc78e8" providerId="LiveId" clId="{9834D2A7-5B35-4A37-A8AB-F4490EA29651}" dt="2021-04-18T22:31:01.940" v="1124" actId="20577"/>
          <ac:spMkLst>
            <pc:docMk/>
            <pc:sldMk cId="4002155834" sldId="272"/>
            <ac:spMk id="3" creationId="{00000000-0000-0000-0000-000000000000}"/>
          </ac:spMkLst>
        </pc:spChg>
      </pc:sldChg>
      <pc:sldChg chg="modSp add mod">
        <pc:chgData name="Alexandre José" userId="3e100b7440bc78e8" providerId="LiveId" clId="{9834D2A7-5B35-4A37-A8AB-F4490EA29651}" dt="2021-04-18T22:34:26.071" v="1299" actId="20577"/>
        <pc:sldMkLst>
          <pc:docMk/>
          <pc:sldMk cId="1668183177" sldId="273"/>
        </pc:sldMkLst>
        <pc:spChg chg="mod">
          <ac:chgData name="Alexandre José" userId="3e100b7440bc78e8" providerId="LiveId" clId="{9834D2A7-5B35-4A37-A8AB-F4490EA29651}" dt="2021-04-18T22:34:26.071" v="1299" actId="20577"/>
          <ac:spMkLst>
            <pc:docMk/>
            <pc:sldMk cId="1668183177" sldId="273"/>
            <ac:spMk id="3" creationId="{00000000-0000-0000-0000-000000000000}"/>
          </ac:spMkLst>
        </pc:spChg>
      </pc:sldChg>
      <pc:sldChg chg="addSp delSp modSp add del mod">
        <pc:chgData name="Alexandre José" userId="3e100b7440bc78e8" providerId="LiveId" clId="{9834D2A7-5B35-4A37-A8AB-F4490EA29651}" dt="2021-04-18T22:41:02.487" v="1635" actId="47"/>
        <pc:sldMkLst>
          <pc:docMk/>
          <pc:sldMk cId="482380304" sldId="274"/>
        </pc:sldMkLst>
        <pc:spChg chg="mod">
          <ac:chgData name="Alexandre José" userId="3e100b7440bc78e8" providerId="LiveId" clId="{9834D2A7-5B35-4A37-A8AB-F4490EA29651}" dt="2021-04-18T22:36:35.725" v="1400" actId="20577"/>
          <ac:spMkLst>
            <pc:docMk/>
            <pc:sldMk cId="482380304" sldId="274"/>
            <ac:spMk id="2" creationId="{00000000-0000-0000-0000-000000000000}"/>
          </ac:spMkLst>
        </pc:spChg>
        <pc:spChg chg="del mod">
          <ac:chgData name="Alexandre José" userId="3e100b7440bc78e8" providerId="LiveId" clId="{9834D2A7-5B35-4A37-A8AB-F4490EA29651}" dt="2021-04-18T22:40:57.025" v="1634" actId="478"/>
          <ac:spMkLst>
            <pc:docMk/>
            <pc:sldMk cId="482380304" sldId="274"/>
            <ac:spMk id="3" creationId="{00000000-0000-0000-0000-000000000000}"/>
          </ac:spMkLst>
        </pc:spChg>
        <pc:spChg chg="add mod">
          <ac:chgData name="Alexandre José" userId="3e100b7440bc78e8" providerId="LiveId" clId="{9834D2A7-5B35-4A37-A8AB-F4490EA29651}" dt="2021-04-18T22:40:57.025" v="1634" actId="478"/>
          <ac:spMkLst>
            <pc:docMk/>
            <pc:sldMk cId="482380304" sldId="274"/>
            <ac:spMk id="5" creationId="{7E6FA641-F22F-4DCE-AE8B-182B8F50E6A1}"/>
          </ac:spMkLst>
        </pc:spChg>
      </pc:sldChg>
      <pc:sldChg chg="modSp add mod">
        <pc:chgData name="Alexandre José" userId="3e100b7440bc78e8" providerId="LiveId" clId="{9834D2A7-5B35-4A37-A8AB-F4490EA29651}" dt="2021-04-18T22:46:38.289" v="1977" actId="27636"/>
        <pc:sldMkLst>
          <pc:docMk/>
          <pc:sldMk cId="1622379511" sldId="274"/>
        </pc:sldMkLst>
        <pc:spChg chg="mod">
          <ac:chgData name="Alexandre José" userId="3e100b7440bc78e8" providerId="LiveId" clId="{9834D2A7-5B35-4A37-A8AB-F4490EA29651}" dt="2021-04-18T22:41:15.112" v="1642" actId="20577"/>
          <ac:spMkLst>
            <pc:docMk/>
            <pc:sldMk cId="1622379511" sldId="274"/>
            <ac:spMk id="2" creationId="{00000000-0000-0000-0000-000000000000}"/>
          </ac:spMkLst>
        </pc:spChg>
        <pc:spChg chg="mod">
          <ac:chgData name="Alexandre José" userId="3e100b7440bc78e8" providerId="LiveId" clId="{9834D2A7-5B35-4A37-A8AB-F4490EA29651}" dt="2021-04-18T22:46:38.289" v="1977" actId="27636"/>
          <ac:spMkLst>
            <pc:docMk/>
            <pc:sldMk cId="1622379511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8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7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6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32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45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35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60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80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4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36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2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4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13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57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5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8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2DC553A-99E0-40D7-A9F1-1EC1CE1D4575}" type="datetimeFigureOut">
              <a:rPr lang="pt-BR" smtClean="0"/>
              <a:pPr/>
              <a:t>21/04/2021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A295AF-656A-4BC0-84BD-E76675D04A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0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B2D47-DFDA-4019-A656-29A62A913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ACTIVE OR PASSIVE VOICE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53162A-88E8-44EB-87A4-3D43714CF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80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Thats All Folks Looney Tunes Gif Thats all folk | Frases e imagens  engraçadas, Cartazes de filmes, Imagens aleatórias">
            <a:extLst>
              <a:ext uri="{FF2B5EF4-FFF2-40B4-BE49-F238E27FC236}">
                <a16:creationId xmlns:a16="http://schemas.microsoft.com/office/drawing/2014/main" id="{9F9040E7-DE0F-4B72-93BD-0DC790E2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ACTIVE VOICE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voz ativa é utilizada quando um sujeito realiza uma ação sobre o complemento, e por isso é quem recebe destaque na frase.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É a forma mais utilizada no nosso dia a dia.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Sua estrutura é a seguinte: quem realiza a ação + auxiliar + verbo + quem sofre a ação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r>
              <a:rPr lang="pt-BR" dirty="0"/>
              <a:t>EXEMPLO: Michael </a:t>
            </a:r>
            <a:r>
              <a:rPr lang="pt-BR" dirty="0" err="1"/>
              <a:t>bought</a:t>
            </a:r>
            <a:r>
              <a:rPr lang="pt-BR" dirty="0"/>
              <a:t> a car.</a:t>
            </a:r>
          </a:p>
          <a:p>
            <a:r>
              <a:rPr lang="pt-BR" dirty="0"/>
              <a:t>Repare que “Michael”, o sujeito, é quem recebe o destaque da frase, já que foi ele quem comprou o carro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36900" indent="0" algn="just">
              <a:lnSpc>
                <a:spcPct val="150000"/>
              </a:lnSpc>
              <a:buNone/>
            </a:pPr>
            <a:endParaRPr lang="pt-BR" dirty="0"/>
          </a:p>
          <a:p>
            <a:pPr marL="36900" indent="0" algn="just">
              <a:lnSpc>
                <a:spcPct val="150000"/>
              </a:lnSpc>
              <a:buNone/>
            </a:pPr>
            <a:endParaRPr lang="pt-BR" dirty="0"/>
          </a:p>
          <a:p>
            <a:pPr marL="36900" indent="0" algn="just">
              <a:lnSpc>
                <a:spcPct val="150000"/>
              </a:lnSpc>
              <a:buNone/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36900" indent="0" algn="just">
              <a:lnSpc>
                <a:spcPct val="150000"/>
              </a:lnSpc>
              <a:buNone/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PASSIVE VOICE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Podemos reparar no uso da voz passiva quando o complemento recebe ênfase por ter sofrido uma ação realizada pelo sujeito.</a:t>
            </a:r>
          </a:p>
          <a:p>
            <a:endParaRPr lang="pt-BR" dirty="0"/>
          </a:p>
          <a:p>
            <a:r>
              <a:rPr lang="pt-BR" dirty="0"/>
              <a:t>É mais formal do que a voz ativa.</a:t>
            </a:r>
          </a:p>
          <a:p>
            <a:r>
              <a:rPr lang="pt-BR" dirty="0"/>
              <a:t>Sua estrutura é: quem sofre a ação + verbo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+ particípio + quem realiza a ação</a:t>
            </a:r>
          </a:p>
          <a:p>
            <a:endParaRPr lang="pt-BR" dirty="0"/>
          </a:p>
          <a:p>
            <a:r>
              <a:rPr lang="pt-BR" dirty="0"/>
              <a:t>EXEMPO: a </a:t>
            </a:r>
            <a:r>
              <a:rPr lang="pt-BR" dirty="0" err="1"/>
              <a:t>car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bought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Michael.</a:t>
            </a:r>
          </a:p>
          <a:p>
            <a:endParaRPr lang="pt-BR" dirty="0"/>
          </a:p>
          <a:p>
            <a:r>
              <a:rPr lang="pt-BR" dirty="0"/>
              <a:t>É possível reparar que o carro recebe a ênfase, pois sofreu a ação de ter sido comprado por Michael.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ACTIVE/ PASSIVE VOICE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The dog ate </a:t>
            </a:r>
            <a:r>
              <a:rPr lang="pt-BR" dirty="0" err="1"/>
              <a:t>the</a:t>
            </a:r>
            <a:r>
              <a:rPr lang="pt-BR" dirty="0"/>
              <a:t> food</a:t>
            </a:r>
          </a:p>
          <a:p>
            <a:r>
              <a:rPr lang="pt-BR" dirty="0"/>
              <a:t>She </a:t>
            </a:r>
            <a:r>
              <a:rPr lang="pt-BR" dirty="0" err="1"/>
              <a:t>bought</a:t>
            </a:r>
            <a:r>
              <a:rPr lang="pt-BR" dirty="0"/>
              <a:t> a </a:t>
            </a:r>
            <a:r>
              <a:rPr lang="pt-BR" dirty="0" err="1"/>
              <a:t>computer</a:t>
            </a:r>
            <a:endParaRPr lang="pt-BR" dirty="0"/>
          </a:p>
          <a:p>
            <a:r>
              <a:rPr lang="pt-BR" dirty="0"/>
              <a:t>Robert </a:t>
            </a:r>
            <a:r>
              <a:rPr lang="pt-BR" dirty="0" err="1"/>
              <a:t>held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rabbit</a:t>
            </a:r>
            <a:endParaRPr lang="pt-BR" dirty="0"/>
          </a:p>
          <a:p>
            <a:r>
              <a:rPr lang="pt-BR" dirty="0"/>
              <a:t>The </a:t>
            </a:r>
            <a:r>
              <a:rPr lang="pt-BR" dirty="0" err="1"/>
              <a:t>car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driven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Julia</a:t>
            </a:r>
          </a:p>
          <a:p>
            <a:r>
              <a:rPr lang="pt-BR" dirty="0"/>
              <a:t>The </a:t>
            </a:r>
            <a:r>
              <a:rPr lang="pt-BR" dirty="0" err="1"/>
              <a:t>ball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thrown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Allex</a:t>
            </a:r>
            <a:endParaRPr lang="pt-BR" dirty="0"/>
          </a:p>
          <a:p>
            <a:r>
              <a:rPr lang="pt-BR" dirty="0"/>
              <a:t>The baby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dressed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mom</a:t>
            </a:r>
            <a:endParaRPr lang="pt-BR" dirty="0"/>
          </a:p>
          <a:p>
            <a:r>
              <a:rPr lang="pt-BR" dirty="0"/>
              <a:t>A book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read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Peter</a:t>
            </a:r>
          </a:p>
          <a:p>
            <a:r>
              <a:rPr lang="pt-BR" dirty="0"/>
              <a:t>The driver </a:t>
            </a:r>
            <a:r>
              <a:rPr lang="pt-BR" dirty="0" err="1"/>
              <a:t>stopped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bus</a:t>
            </a:r>
          </a:p>
          <a:p>
            <a:pPr marL="369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03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ACTIVE/ PASSIVE VOICE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cachorro comeu a comida</a:t>
            </a:r>
          </a:p>
          <a:p>
            <a:r>
              <a:rPr lang="pt-BR" dirty="0"/>
              <a:t>Ela comprou um computador</a:t>
            </a:r>
          </a:p>
          <a:p>
            <a:r>
              <a:rPr lang="pt-BR" dirty="0"/>
              <a:t>Robert segurou o coelho</a:t>
            </a:r>
          </a:p>
          <a:p>
            <a:r>
              <a:rPr lang="pt-BR" dirty="0"/>
              <a:t>O carro foi dirigido por Julia</a:t>
            </a:r>
          </a:p>
          <a:p>
            <a:r>
              <a:rPr lang="pt-BR" dirty="0"/>
              <a:t>A bola foi arremessada por </a:t>
            </a:r>
            <a:r>
              <a:rPr lang="pt-BR" dirty="0" err="1"/>
              <a:t>Allex</a:t>
            </a:r>
            <a:endParaRPr lang="pt-BR" dirty="0"/>
          </a:p>
          <a:p>
            <a:r>
              <a:rPr lang="pt-BR" dirty="0"/>
              <a:t>O bebê foi vestido por sua mãe</a:t>
            </a:r>
          </a:p>
          <a:p>
            <a:r>
              <a:rPr lang="pt-BR" dirty="0"/>
              <a:t>Um livro foi lido por Peter</a:t>
            </a:r>
          </a:p>
          <a:p>
            <a:r>
              <a:rPr lang="pt-BR" dirty="0"/>
              <a:t>O motorista parou o ônibus</a:t>
            </a:r>
          </a:p>
          <a:p>
            <a:pPr marL="369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VOZ PASSIVA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voz passiva existe em todos os tempos verbais. </a:t>
            </a:r>
          </a:p>
          <a:p>
            <a:endParaRPr lang="en-US" dirty="0"/>
          </a:p>
          <a:p>
            <a:r>
              <a:rPr lang="en-US" dirty="0"/>
              <a:t>PASSADO: Passive Voice no Simple Past</a:t>
            </a:r>
          </a:p>
          <a:p>
            <a:r>
              <a:rPr lang="en-US" dirty="0" err="1"/>
              <a:t>Estrutura</a:t>
            </a:r>
            <a:r>
              <a:rPr lang="en-US" dirty="0"/>
              <a:t>: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sofre</a:t>
            </a:r>
            <a:r>
              <a:rPr lang="en-US" dirty="0"/>
              <a:t> a </a:t>
            </a:r>
            <a:r>
              <a:rPr lang="en-US" dirty="0" err="1"/>
              <a:t>ação</a:t>
            </a:r>
            <a:r>
              <a:rPr lang="en-US" dirty="0"/>
              <a:t> + was/were + </a:t>
            </a:r>
            <a:r>
              <a:rPr lang="en-US" dirty="0" err="1"/>
              <a:t>particípio</a:t>
            </a:r>
            <a:r>
              <a:rPr lang="en-US" dirty="0"/>
              <a:t> +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a </a:t>
            </a:r>
            <a:r>
              <a:rPr lang="en-US" dirty="0" err="1"/>
              <a:t>ação</a:t>
            </a:r>
            <a:endParaRPr lang="en-US" dirty="0"/>
          </a:p>
          <a:p>
            <a:endParaRPr lang="en-US" dirty="0"/>
          </a:p>
          <a:p>
            <a:r>
              <a:rPr lang="en-US" dirty="0"/>
              <a:t>Affirmative: The room was painted by Marcus</a:t>
            </a:r>
          </a:p>
          <a:p>
            <a:r>
              <a:rPr lang="en-US" dirty="0"/>
              <a:t>Negative: The room wasn’t painted by Marcus</a:t>
            </a:r>
          </a:p>
          <a:p>
            <a:r>
              <a:rPr lang="en-US" dirty="0"/>
              <a:t>Interrogative: Was the room painted by Marcus?</a:t>
            </a:r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VOZ PASSIVA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dirty="0"/>
          </a:p>
          <a:p>
            <a:r>
              <a:rPr lang="en-US" dirty="0"/>
              <a:t>PRESENTE: Passive Voice no Simple Present</a:t>
            </a:r>
          </a:p>
          <a:p>
            <a:r>
              <a:rPr lang="en-US" dirty="0" err="1"/>
              <a:t>Estrutura</a:t>
            </a:r>
            <a:r>
              <a:rPr lang="en-US" dirty="0"/>
              <a:t>: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sofre</a:t>
            </a:r>
            <a:r>
              <a:rPr lang="en-US" dirty="0"/>
              <a:t> a </a:t>
            </a:r>
            <a:r>
              <a:rPr lang="en-US" dirty="0" err="1"/>
              <a:t>ação</a:t>
            </a:r>
            <a:r>
              <a:rPr lang="en-US" dirty="0"/>
              <a:t> + am/is/are + </a:t>
            </a:r>
            <a:r>
              <a:rPr lang="en-US" dirty="0" err="1"/>
              <a:t>particípio</a:t>
            </a:r>
            <a:r>
              <a:rPr lang="en-US" dirty="0"/>
              <a:t> +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a </a:t>
            </a:r>
            <a:r>
              <a:rPr lang="en-US" dirty="0" err="1"/>
              <a:t>ação</a:t>
            </a:r>
            <a:endParaRPr lang="en-US" dirty="0"/>
          </a:p>
          <a:p>
            <a:endParaRPr lang="en-US" dirty="0"/>
          </a:p>
          <a:p>
            <a:r>
              <a:rPr lang="en-US" dirty="0"/>
              <a:t>Affirmative: The car is washed by Charlie</a:t>
            </a:r>
          </a:p>
          <a:p>
            <a:r>
              <a:rPr lang="en-US" dirty="0"/>
              <a:t>Negative: The car isn’t washed by Charlie</a:t>
            </a:r>
          </a:p>
          <a:p>
            <a:r>
              <a:rPr lang="en-US" dirty="0"/>
              <a:t>Interrogative: Is the car washed by Charlie?</a:t>
            </a:r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15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VOZ PASSIVA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dirty="0"/>
          </a:p>
          <a:p>
            <a:r>
              <a:rPr lang="en-US" dirty="0"/>
              <a:t>FUTURO: Passive Voice no Simple Present</a:t>
            </a:r>
          </a:p>
          <a:p>
            <a:r>
              <a:rPr lang="en-US" dirty="0" err="1"/>
              <a:t>Estrutura</a:t>
            </a:r>
            <a:r>
              <a:rPr lang="en-US" dirty="0"/>
              <a:t>: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sofre</a:t>
            </a:r>
            <a:r>
              <a:rPr lang="en-US" dirty="0"/>
              <a:t> a </a:t>
            </a:r>
            <a:r>
              <a:rPr lang="en-US" dirty="0" err="1"/>
              <a:t>ação</a:t>
            </a:r>
            <a:r>
              <a:rPr lang="en-US" dirty="0"/>
              <a:t> + will be+ </a:t>
            </a:r>
            <a:r>
              <a:rPr lang="en-US" dirty="0" err="1"/>
              <a:t>particípio</a:t>
            </a:r>
            <a:r>
              <a:rPr lang="en-US" dirty="0"/>
              <a:t> +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a </a:t>
            </a:r>
            <a:r>
              <a:rPr lang="en-US" dirty="0" err="1"/>
              <a:t>ação</a:t>
            </a:r>
            <a:endParaRPr lang="en-US" dirty="0"/>
          </a:p>
          <a:p>
            <a:endParaRPr lang="en-US" dirty="0"/>
          </a:p>
          <a:p>
            <a:r>
              <a:rPr lang="en-US" dirty="0"/>
              <a:t>Affirmative: The purse will be purchased by Claudia</a:t>
            </a:r>
          </a:p>
          <a:p>
            <a:r>
              <a:rPr lang="en-US" dirty="0"/>
              <a:t>Negative: The purse won’t be purchased by Claudia</a:t>
            </a:r>
          </a:p>
          <a:p>
            <a:r>
              <a:rPr lang="en-US" dirty="0"/>
              <a:t>Interrogative: Will the purse be purchased by Claudia?</a:t>
            </a:r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18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EXTRA!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26971"/>
          </a:xfrm>
        </p:spPr>
        <p:txBody>
          <a:bodyPr>
            <a:normAutofit fontScale="40000" lnSpcReduction="20000"/>
          </a:bodyPr>
          <a:lstStyle/>
          <a:p>
            <a:pPr marL="36900" indent="0">
              <a:buNone/>
            </a:pPr>
            <a:endParaRPr lang="en-US" sz="2900" dirty="0"/>
          </a:p>
          <a:p>
            <a:r>
              <a:rPr lang="en-US" sz="4200" dirty="0"/>
              <a:t>PASSIVE VOICE no PRESENT CONTINUOUS</a:t>
            </a:r>
          </a:p>
          <a:p>
            <a:r>
              <a:rPr lang="en-US" sz="4200" dirty="0" err="1"/>
              <a:t>Estrutura</a:t>
            </a:r>
            <a:r>
              <a:rPr lang="en-US" sz="4200" dirty="0"/>
              <a:t>: </a:t>
            </a:r>
            <a:r>
              <a:rPr lang="en-US" sz="4200" dirty="0" err="1"/>
              <a:t>quem</a:t>
            </a:r>
            <a:r>
              <a:rPr lang="en-US" sz="4200" dirty="0"/>
              <a:t> </a:t>
            </a:r>
            <a:r>
              <a:rPr lang="en-US" sz="4200" dirty="0" err="1"/>
              <a:t>sofre</a:t>
            </a:r>
            <a:r>
              <a:rPr lang="en-US" sz="4200" dirty="0"/>
              <a:t> a </a:t>
            </a:r>
            <a:r>
              <a:rPr lang="en-US" sz="4200" dirty="0" err="1"/>
              <a:t>ação</a:t>
            </a:r>
            <a:r>
              <a:rPr lang="en-US" sz="4200" dirty="0"/>
              <a:t> + am being/is being/are being+ </a:t>
            </a:r>
            <a:r>
              <a:rPr lang="en-US" sz="4200" dirty="0" err="1"/>
              <a:t>particípio</a:t>
            </a:r>
            <a:r>
              <a:rPr lang="en-US" sz="4200" dirty="0"/>
              <a:t> + </a:t>
            </a:r>
            <a:r>
              <a:rPr lang="en-US" sz="4200" dirty="0" err="1"/>
              <a:t>quem</a:t>
            </a:r>
            <a:r>
              <a:rPr lang="en-US" sz="4200" dirty="0"/>
              <a:t> </a:t>
            </a:r>
            <a:r>
              <a:rPr lang="en-US" sz="4200" dirty="0" err="1"/>
              <a:t>realiza</a:t>
            </a:r>
            <a:r>
              <a:rPr lang="en-US" sz="4200" dirty="0"/>
              <a:t> a </a:t>
            </a:r>
            <a:r>
              <a:rPr lang="en-US" sz="4200" dirty="0" err="1"/>
              <a:t>ação</a:t>
            </a:r>
            <a:endParaRPr lang="en-US" sz="4200" dirty="0"/>
          </a:p>
          <a:p>
            <a:endParaRPr lang="en-US" sz="4200" dirty="0"/>
          </a:p>
          <a:p>
            <a:endParaRPr lang="en-US" sz="4200" dirty="0"/>
          </a:p>
          <a:p>
            <a:r>
              <a:rPr lang="en-US" sz="4200" dirty="0"/>
              <a:t>The museum is being visited by kids this year</a:t>
            </a:r>
          </a:p>
          <a:p>
            <a:r>
              <a:rPr lang="en-US" sz="4200" dirty="0"/>
              <a:t>The museum isn’t being visited by kids this year</a:t>
            </a:r>
          </a:p>
          <a:p>
            <a:r>
              <a:rPr lang="en-US" sz="4200" dirty="0"/>
              <a:t>Is the museum being visited by kids this year?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379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489</TotalTime>
  <Words>495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Calisto MT</vt:lpstr>
      <vt:lpstr>Wingdings 2</vt:lpstr>
      <vt:lpstr>Ardósia</vt:lpstr>
      <vt:lpstr>ACTIVE OR PASSIVE VOICE</vt:lpstr>
      <vt:lpstr>ACTIVE VOICE</vt:lpstr>
      <vt:lpstr>PASSIVE VOICE</vt:lpstr>
      <vt:lpstr>ACTIVE/ PASSIVE VOICE</vt:lpstr>
      <vt:lpstr>ACTIVE/ PASSIVE VOICE</vt:lpstr>
      <vt:lpstr>VOZ PASSIVA</vt:lpstr>
      <vt:lpstr>VOZ PASSIVA</vt:lpstr>
      <vt:lpstr>VOZ PASSIVA</vt:lpstr>
      <vt:lpstr>EXTRA!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Alyson</dc:creator>
  <cp:lastModifiedBy>Usuário do Windows</cp:lastModifiedBy>
  <cp:revision>48</cp:revision>
  <dcterms:created xsi:type="dcterms:W3CDTF">2021-01-18T23:43:48Z</dcterms:created>
  <dcterms:modified xsi:type="dcterms:W3CDTF">2021-04-21T18:40:33Z</dcterms:modified>
</cp:coreProperties>
</file>