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77" r:id="rId3"/>
    <p:sldId id="279" r:id="rId4"/>
    <p:sldId id="280" r:id="rId5"/>
    <p:sldId id="281" r:id="rId6"/>
    <p:sldId id="284" r:id="rId7"/>
    <p:sldId id="282" r:id="rId8"/>
    <p:sldId id="285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86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</a:t>
            </a:r>
            <a:r>
              <a:rPr lang="pt-BR" dirty="0"/>
              <a:t>no ícone </a:t>
            </a:r>
            <a:r>
              <a:rPr lang="pt-BR"/>
              <a:t>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37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963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32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458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358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</a:t>
            </a:r>
            <a:r>
              <a:rPr lang="pt-BR" dirty="0"/>
              <a:t>no ícone </a:t>
            </a:r>
            <a:r>
              <a:rPr lang="pt-BR"/>
              <a:t>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</a:t>
            </a:r>
            <a:r>
              <a:rPr lang="pt-BR" dirty="0"/>
              <a:t>no ícone </a:t>
            </a:r>
            <a:r>
              <a:rPr lang="pt-BR"/>
              <a:t>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</a:t>
            </a:r>
            <a:r>
              <a:rPr lang="pt-BR" dirty="0"/>
              <a:t>no ícone </a:t>
            </a:r>
            <a:r>
              <a:rPr lang="pt-BR"/>
              <a:t>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601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080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29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44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36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22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94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013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57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53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</a:t>
            </a:r>
            <a:r>
              <a:rPr lang="pt-BR" dirty="0"/>
              <a:t>no ícone </a:t>
            </a:r>
            <a:r>
              <a:rPr lang="pt-BR"/>
              <a:t>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85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2DC553A-99E0-40D7-A9F1-1EC1CE1D4575}" type="datetimeFigureOut">
              <a:rPr lang="pt-BR" smtClean="0"/>
              <a:pPr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0A295AF-656A-4BC0-84BD-E76675D04A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07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8B2D47-DFDA-4019-A656-29A62A913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POSSESSIVE WORDS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53162A-88E8-44EB-87A4-3D43714CF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80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65613-3A76-439A-AE57-6629AB3C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POSSESSIVE ADJECTIVES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9"/>
            <a:ext cx="10034588" cy="1118552"/>
          </a:xfrm>
        </p:spPr>
        <p:txBody>
          <a:bodyPr numCol="1">
            <a:noAutofit/>
          </a:bodyPr>
          <a:lstStyle/>
          <a:p>
            <a:r>
              <a:rPr lang="pt-BR" spc="-10" dirty="0">
                <a:latin typeface="Calibri"/>
                <a:cs typeface="Calibri"/>
              </a:rPr>
              <a:t>Os adjetivos possessivos são usados para, como o próprio nome diz, indicar posse de algo. Eles sempre vem </a:t>
            </a:r>
            <a:r>
              <a:rPr lang="pt-BR" b="1" spc="-10" dirty="0">
                <a:latin typeface="Calibri"/>
                <a:cs typeface="Calibri"/>
              </a:rPr>
              <a:t>antes</a:t>
            </a:r>
            <a:r>
              <a:rPr lang="pt-BR" spc="-10" dirty="0">
                <a:latin typeface="Calibri"/>
                <a:cs typeface="Calibri"/>
              </a:rPr>
              <a:t> de um substantivo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 txBox="1">
            <a:spLocks/>
          </p:cNvSpPr>
          <p:nvPr/>
        </p:nvSpPr>
        <p:spPr>
          <a:xfrm>
            <a:off x="1154112" y="2881949"/>
            <a:ext cx="10034588" cy="1931352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numCol="2" rtlCol="0" anchor="t">
            <a:noAutofit/>
          </a:bodyPr>
          <a:lstStyle/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My		-	meu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Your		-	seu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His		-	dele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Her		-	dela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tabLst/>
              <a:defRPr/>
            </a:pPr>
            <a:endParaRPr kumimoji="0" lang="pt-BR" sz="2000" b="0" i="0" u="none" strike="noStrike" kern="1200" cap="none" spc="-10" normalizeH="0" baseline="0" noProof="0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effectLst>
                <a:outerShdw blurRad="9525" dist="25400" dir="14640000" algn="tl" rotWithShape="0">
                  <a:schemeClr val="bg1">
                    <a:alpha val="30000"/>
                  </a:schemeClr>
                </a:outerShdw>
              </a:effectLst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Its		-	disso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Our		-	nosso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Your		-	seus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Their		-	deles</a:t>
            </a:r>
          </a:p>
        </p:txBody>
      </p:sp>
    </p:spTree>
    <p:extLst>
      <p:ext uri="{BB962C8B-B14F-4D97-AF65-F5344CB8AC3E}">
        <p14:creationId xmlns:p14="http://schemas.microsoft.com/office/powerpoint/2010/main" val="411159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65613-3A76-439A-AE57-6629AB3C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POSSESSIVE ADJECTIVES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10034588" cy="4395151"/>
          </a:xfrm>
        </p:spPr>
        <p:txBody>
          <a:bodyPr numCol="1">
            <a:noAutofit/>
          </a:bodyPr>
          <a:lstStyle/>
          <a:p>
            <a:r>
              <a:rPr lang="pt-BR" sz="2400" spc="-10" dirty="0">
                <a:latin typeface="Calibri"/>
                <a:cs typeface="Calibri"/>
              </a:rPr>
              <a:t>I work with your mother</a:t>
            </a:r>
          </a:p>
          <a:p>
            <a:r>
              <a:rPr lang="pt-BR" sz="2400" spc="-10" dirty="0">
                <a:latin typeface="Calibri"/>
                <a:cs typeface="Calibri"/>
              </a:rPr>
              <a:t>She visits my parents with her husband</a:t>
            </a:r>
          </a:p>
          <a:p>
            <a:r>
              <a:rPr lang="pt-BR" sz="2400" spc="-10" dirty="0">
                <a:latin typeface="Calibri"/>
                <a:cs typeface="Calibri"/>
              </a:rPr>
              <a:t>They work with their computers</a:t>
            </a:r>
          </a:p>
          <a:p>
            <a:r>
              <a:rPr lang="pt-BR" sz="2400" spc="-10" dirty="0">
                <a:latin typeface="Calibri"/>
                <a:cs typeface="Calibri"/>
              </a:rPr>
              <a:t>We study with his daughter</a:t>
            </a:r>
          </a:p>
          <a:p>
            <a:r>
              <a:rPr lang="pt-BR" sz="2400" spc="-10" dirty="0">
                <a:latin typeface="Calibri"/>
                <a:cs typeface="Calibri"/>
              </a:rPr>
              <a:t>The dog runs after his tail</a:t>
            </a:r>
          </a:p>
          <a:p>
            <a:r>
              <a:rPr lang="pt-BR" sz="2400" spc="-10" dirty="0">
                <a:latin typeface="Calibri"/>
                <a:cs typeface="Calibri"/>
              </a:rPr>
              <a:t>Your dresses are gorgeous</a:t>
            </a:r>
          </a:p>
        </p:txBody>
      </p:sp>
    </p:spTree>
    <p:extLst>
      <p:ext uri="{BB962C8B-B14F-4D97-AF65-F5344CB8AC3E}">
        <p14:creationId xmlns:p14="http://schemas.microsoft.com/office/powerpoint/2010/main" val="411159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65613-3A76-439A-AE57-6629AB3C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POSSESSIVE ADJECTIVES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10034588" cy="4395151"/>
          </a:xfrm>
        </p:spPr>
        <p:txBody>
          <a:bodyPr numCol="1">
            <a:noAutofit/>
          </a:bodyPr>
          <a:lstStyle/>
          <a:p>
            <a:r>
              <a:rPr lang="pt-BR" sz="2400" spc="-10" dirty="0">
                <a:latin typeface="Calibri"/>
                <a:cs typeface="Calibri"/>
              </a:rPr>
              <a:t>Eu trabalho com sua mãe</a:t>
            </a:r>
          </a:p>
          <a:p>
            <a:r>
              <a:rPr lang="pt-BR" sz="2400" spc="-10" dirty="0">
                <a:latin typeface="Calibri"/>
                <a:cs typeface="Calibri"/>
              </a:rPr>
              <a:t>Ela visita meus pais com seu marido</a:t>
            </a:r>
          </a:p>
          <a:p>
            <a:r>
              <a:rPr lang="pt-BR" sz="2400" spc="-10" dirty="0">
                <a:latin typeface="Calibri"/>
                <a:cs typeface="Calibri"/>
              </a:rPr>
              <a:t>Eles trabalham com seus computadores</a:t>
            </a:r>
          </a:p>
          <a:p>
            <a:r>
              <a:rPr lang="pt-BR" sz="2400" spc="-10" dirty="0">
                <a:latin typeface="Calibri"/>
                <a:cs typeface="Calibri"/>
              </a:rPr>
              <a:t>Estudamos com a filha dele</a:t>
            </a:r>
          </a:p>
          <a:p>
            <a:r>
              <a:rPr lang="pt-BR" sz="2400" spc="-10" dirty="0">
                <a:latin typeface="Calibri"/>
                <a:cs typeface="Calibri"/>
              </a:rPr>
              <a:t>O cachorro corre atrás de seu rabo</a:t>
            </a:r>
          </a:p>
          <a:p>
            <a:r>
              <a:rPr lang="pt-BR" sz="2400" spc="-10" dirty="0">
                <a:latin typeface="Calibri"/>
                <a:cs typeface="Calibri"/>
              </a:rPr>
              <a:t>Seus vestidos são maravilhosos</a:t>
            </a:r>
          </a:p>
        </p:txBody>
      </p:sp>
    </p:spTree>
    <p:extLst>
      <p:ext uri="{BB962C8B-B14F-4D97-AF65-F5344CB8AC3E}">
        <p14:creationId xmlns:p14="http://schemas.microsoft.com/office/powerpoint/2010/main" val="4111592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65613-3A76-439A-AE57-6629AB3C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POSSESSIVE PRONOUNS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9"/>
            <a:ext cx="10034588" cy="1118552"/>
          </a:xfrm>
        </p:spPr>
        <p:txBody>
          <a:bodyPr numCol="1">
            <a:noAutofit/>
          </a:bodyPr>
          <a:lstStyle/>
          <a:p>
            <a:r>
              <a:rPr lang="pt-BR" spc="-10" dirty="0">
                <a:latin typeface="Calibri"/>
                <a:cs typeface="Calibri"/>
              </a:rPr>
              <a:t>Os pronomes possessivos, assim como os adjetivos, servem pra indicar posse, porém, ao contrário dos adjetivos, eles sempre vem </a:t>
            </a:r>
            <a:r>
              <a:rPr lang="pt-BR" b="1" spc="-10" dirty="0">
                <a:latin typeface="Calibri"/>
                <a:cs typeface="Calibri"/>
              </a:rPr>
              <a:t>depois</a:t>
            </a:r>
            <a:r>
              <a:rPr lang="pt-BR" spc="-10" dirty="0">
                <a:latin typeface="Calibri"/>
                <a:cs typeface="Calibri"/>
              </a:rPr>
              <a:t> de um substantivo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 txBox="1">
            <a:spLocks/>
          </p:cNvSpPr>
          <p:nvPr/>
        </p:nvSpPr>
        <p:spPr>
          <a:xfrm>
            <a:off x="1154112" y="2881949"/>
            <a:ext cx="10034588" cy="1931352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numCol="2" rtlCol="0" anchor="t">
            <a:noAutofit/>
          </a:bodyPr>
          <a:lstStyle/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Mine		-	meu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Yours		-	seu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His		-	dele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Hers		-	dela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tabLst/>
              <a:defRPr/>
            </a:pPr>
            <a:endParaRPr kumimoji="0" lang="pt-BR" sz="2000" b="0" i="0" strike="noStrike" kern="1200" cap="none" spc="-10" normalizeH="0" baseline="0" noProof="0" dirty="0">
              <a:ln>
                <a:solidFill>
                  <a:schemeClr val="bg1">
                    <a:lumMod val="75000"/>
                    <a:lumOff val="25000"/>
                    <a:alpha val="10000"/>
                  </a:schemeClr>
                </a:solidFill>
              </a:ln>
              <a:solidFill>
                <a:schemeClr val="tx2"/>
              </a:solidFill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uLnTx/>
                <a:uFillTx/>
                <a:latin typeface="Calibri"/>
                <a:ea typeface="+mn-ea"/>
                <a:cs typeface="Calibri"/>
              </a:rPr>
              <a:t>Its		-	disso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 err="1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Ours</a:t>
            </a: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		-	nosso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Yours		-	seus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tabLst/>
              <a:defRPr/>
            </a:pPr>
            <a:r>
              <a:rPr kumimoji="0" lang="pt-BR" sz="2000" b="0" i="0" u="none" strike="noStrike" kern="1200" cap="none" spc="-10" normalizeH="0" baseline="0" noProof="0" dirty="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Calibri"/>
                <a:ea typeface="+mn-ea"/>
                <a:cs typeface="Calibri"/>
              </a:rPr>
              <a:t>Theirs	-	deles</a:t>
            </a:r>
          </a:p>
        </p:txBody>
      </p:sp>
    </p:spTree>
    <p:extLst>
      <p:ext uri="{BB962C8B-B14F-4D97-AF65-F5344CB8AC3E}">
        <p14:creationId xmlns:p14="http://schemas.microsoft.com/office/powerpoint/2010/main" val="4111592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65613-3A76-439A-AE57-6629AB3C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POSSESSIVE PRONOUNS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10034588" cy="4395151"/>
          </a:xfrm>
        </p:spPr>
        <p:txBody>
          <a:bodyPr numCol="1">
            <a:noAutofit/>
          </a:bodyPr>
          <a:lstStyle/>
          <a:p>
            <a:r>
              <a:rPr lang="en-US" sz="2400" spc="-10" dirty="0">
                <a:latin typeface="Calibri"/>
                <a:cs typeface="Calibri"/>
              </a:rPr>
              <a:t>This bike is mine</a:t>
            </a:r>
          </a:p>
          <a:p>
            <a:r>
              <a:rPr lang="en-US" sz="2400" spc="-10" dirty="0">
                <a:latin typeface="Calibri"/>
                <a:cs typeface="Calibri"/>
              </a:rPr>
              <a:t>The silver car is mine</a:t>
            </a:r>
          </a:p>
          <a:p>
            <a:r>
              <a:rPr lang="en-US" sz="2400" spc="-10" dirty="0">
                <a:latin typeface="Calibri"/>
                <a:cs typeface="Calibri"/>
              </a:rPr>
              <a:t>The phone that is ringing is yours</a:t>
            </a:r>
          </a:p>
          <a:p>
            <a:r>
              <a:rPr lang="en-US" sz="2400" spc="-10" dirty="0">
                <a:latin typeface="Calibri"/>
                <a:cs typeface="Calibri"/>
              </a:rPr>
              <a:t>The chair next to the window is his</a:t>
            </a:r>
          </a:p>
          <a:p>
            <a:r>
              <a:rPr lang="en-US" sz="2400" spc="-10" dirty="0">
                <a:latin typeface="Calibri"/>
                <a:cs typeface="Calibri"/>
              </a:rPr>
              <a:t>I think the chocolate cookies at the party were hers</a:t>
            </a:r>
          </a:p>
          <a:p>
            <a:r>
              <a:rPr lang="en-US" sz="2400" spc="-10" dirty="0">
                <a:latin typeface="Calibri"/>
                <a:cs typeface="Calibri"/>
              </a:rPr>
              <a:t>The house on the corner is ours</a:t>
            </a:r>
          </a:p>
          <a:p>
            <a:r>
              <a:rPr lang="en-US" sz="2400" spc="-10" dirty="0">
                <a:latin typeface="Calibri"/>
                <a:cs typeface="Calibri"/>
              </a:rPr>
              <a:t>You two make a beautiful couple. Are these kids yours?</a:t>
            </a:r>
          </a:p>
          <a:p>
            <a:r>
              <a:rPr lang="en-US" sz="2400" spc="-10" dirty="0">
                <a:latin typeface="Calibri"/>
                <a:cs typeface="Calibri"/>
              </a:rPr>
              <a:t>The tickets he took were actually theirs</a:t>
            </a:r>
            <a:endParaRPr lang="pt-BR" sz="2400" spc="-1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1592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65613-3A76-439A-AE57-6629AB3C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POSSESSIVE PRONOUNS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E1C8E-08AD-4F27-ADDF-477CE3B6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10034588" cy="4395151"/>
          </a:xfrm>
        </p:spPr>
        <p:txBody>
          <a:bodyPr numCol="1">
            <a:noAutofit/>
          </a:bodyPr>
          <a:lstStyle/>
          <a:p>
            <a:r>
              <a:rPr lang="pt-BR" sz="2400" spc="-10" dirty="0">
                <a:latin typeface="Calibri"/>
                <a:cs typeface="Calibri"/>
              </a:rPr>
              <a:t>Essa bicicleta é minha</a:t>
            </a:r>
          </a:p>
          <a:p>
            <a:r>
              <a:rPr lang="pt-BR" sz="2400" spc="-10" dirty="0">
                <a:latin typeface="Calibri"/>
                <a:cs typeface="Calibri"/>
              </a:rPr>
              <a:t>O carro prateado é meu</a:t>
            </a:r>
          </a:p>
          <a:p>
            <a:r>
              <a:rPr lang="pt-BR" sz="2400" spc="-10" dirty="0">
                <a:latin typeface="Calibri"/>
                <a:cs typeface="Calibri"/>
              </a:rPr>
              <a:t>O telefone que está tocando é seu</a:t>
            </a:r>
          </a:p>
          <a:p>
            <a:r>
              <a:rPr lang="pt-BR" sz="2400" spc="-10" dirty="0">
                <a:latin typeface="Calibri"/>
                <a:cs typeface="Calibri"/>
              </a:rPr>
              <a:t>A cadeira ao lado da janela é dele</a:t>
            </a:r>
          </a:p>
          <a:p>
            <a:r>
              <a:rPr lang="pt-BR" sz="2400" spc="-10" dirty="0">
                <a:latin typeface="Calibri"/>
                <a:cs typeface="Calibri"/>
              </a:rPr>
              <a:t>Acho que os biscoitos de chocolate da festa eram dela</a:t>
            </a:r>
          </a:p>
          <a:p>
            <a:r>
              <a:rPr lang="pt-BR" sz="2400" spc="-10" dirty="0">
                <a:latin typeface="Calibri"/>
                <a:cs typeface="Calibri"/>
              </a:rPr>
              <a:t>A casa da esquina é nossa</a:t>
            </a:r>
          </a:p>
          <a:p>
            <a:r>
              <a:rPr lang="pt-BR" sz="2400" spc="-10" dirty="0">
                <a:latin typeface="Calibri"/>
                <a:cs typeface="Calibri"/>
              </a:rPr>
              <a:t>Vocês dois formam um lindo casal. Essas crianças são suas?</a:t>
            </a:r>
          </a:p>
          <a:p>
            <a:r>
              <a:rPr lang="pt-BR" sz="2400" spc="-10" dirty="0">
                <a:latin typeface="Calibri"/>
                <a:cs typeface="Calibri"/>
              </a:rPr>
              <a:t>Os ingressos que ele pegou eram na verdade deles</a:t>
            </a:r>
          </a:p>
        </p:txBody>
      </p:sp>
    </p:spTree>
    <p:extLst>
      <p:ext uri="{BB962C8B-B14F-4D97-AF65-F5344CB8AC3E}">
        <p14:creationId xmlns:p14="http://schemas.microsoft.com/office/powerpoint/2010/main" val="411159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65613-3A76-439A-AE57-6629AB3C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 REVIEW</a:t>
            </a: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1103313" y="1852613"/>
          <a:ext cx="10034588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8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8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SUBJECT PRONOUN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OBJECT</a:t>
                      </a:r>
                      <a:r>
                        <a:rPr lang="pt-BR" baseline="0" dirty="0"/>
                        <a:t> PRONOUN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POSSESSIVE ADJECTIVES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POSSESSIVE PRONOUNS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MINE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OUR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OURS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YOUR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THEY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THEM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THEIR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THEIRS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59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See you next class!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ósia">
  <a:themeElements>
    <a:clrScheme name="Ardósia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Ardósia">
      <a:maj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ósi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TM04033929[[fn=Ardósia]]</Template>
  <TotalTime>225</TotalTime>
  <Words>395</Words>
  <Application>Microsoft Office PowerPoint</Application>
  <PresentationFormat>Widescreen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Calibri</vt:lpstr>
      <vt:lpstr>Calisto MT</vt:lpstr>
      <vt:lpstr>Wingdings 2</vt:lpstr>
      <vt:lpstr>Ardósia</vt:lpstr>
      <vt:lpstr>POSSESSIVE WORDS</vt:lpstr>
      <vt:lpstr>POSSESSIVE ADJECTIVES</vt:lpstr>
      <vt:lpstr>POSSESSIVE ADJECTIVES</vt:lpstr>
      <vt:lpstr>POSSESSIVE ADJECTIVES</vt:lpstr>
      <vt:lpstr>POSSESSIVE PRONOUNS</vt:lpstr>
      <vt:lpstr>POSSESSIVE PRONOUNS</vt:lpstr>
      <vt:lpstr>POSSESSIVE PRONOUNS</vt:lpstr>
      <vt:lpstr>QUICK REVIEW</vt:lpstr>
      <vt:lpstr>See you next class!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Alyson</dc:creator>
  <cp:lastModifiedBy>Usuário do Windows</cp:lastModifiedBy>
  <cp:revision>31</cp:revision>
  <dcterms:created xsi:type="dcterms:W3CDTF">2021-01-18T23:43:48Z</dcterms:created>
  <dcterms:modified xsi:type="dcterms:W3CDTF">2021-04-16T21:18:37Z</dcterms:modified>
</cp:coreProperties>
</file>